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2"/>
    <p:sldMasterId id="2147483652" r:id="rId3"/>
  </p:sldMasterIdLst>
  <p:notesMasterIdLst>
    <p:notesMasterId r:id="rId16"/>
  </p:notesMasterIdLst>
  <p:handoutMasterIdLst>
    <p:handoutMasterId r:id="rId17"/>
  </p:handoutMasterIdLst>
  <p:sldIdLst>
    <p:sldId id="268" r:id="rId4"/>
    <p:sldId id="323" r:id="rId5"/>
    <p:sldId id="324" r:id="rId6"/>
    <p:sldId id="325" r:id="rId7"/>
    <p:sldId id="326" r:id="rId8"/>
    <p:sldId id="327" r:id="rId9"/>
    <p:sldId id="328" r:id="rId10"/>
    <p:sldId id="329" r:id="rId11"/>
    <p:sldId id="331" r:id="rId12"/>
    <p:sldId id="332" r:id="rId13"/>
    <p:sldId id="330" r:id="rId14"/>
    <p:sldId id="303" r:id="rId15"/>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p:cViewPr varScale="1">
        <p:scale>
          <a:sx n="114" d="100"/>
          <a:sy n="114" d="100"/>
        </p:scale>
        <p:origin x="1506"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30" d="100"/>
          <a:sy n="30" d="100"/>
        </p:scale>
        <p:origin x="-1188" y="-90"/>
      </p:cViewPr>
      <p:guideLst>
        <p:guide orient="horz" pos="290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38161"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05" tIns="45402" rIns="90805" bIns="45402" numCol="1" anchor="t" anchorCtr="0" compatLnSpc="1">
            <a:prstTxWarp prst="textNoShape">
              <a:avLst/>
            </a:prstTxWarp>
          </a:bodyPr>
          <a:lstStyle>
            <a:lvl1pPr eaLnBrk="1" hangingPunct="1">
              <a:defRPr sz="1200">
                <a:latin typeface="Century Gothic" pitchFamily="34" charset="0"/>
              </a:defRPr>
            </a:lvl1pPr>
          </a:lstStyle>
          <a:p>
            <a:endParaRPr lang="en-US"/>
          </a:p>
        </p:txBody>
      </p:sp>
      <p:sp>
        <p:nvSpPr>
          <p:cNvPr id="77827" name="Rectangle 3"/>
          <p:cNvSpPr>
            <a:spLocks noGrp="1" noChangeArrowheads="1"/>
          </p:cNvSpPr>
          <p:nvPr>
            <p:ph type="dt" sz="quarter" idx="1"/>
          </p:nvPr>
        </p:nvSpPr>
        <p:spPr bwMode="auto">
          <a:xfrm>
            <a:off x="3970635" y="0"/>
            <a:ext cx="3038161"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05" tIns="45402" rIns="90805" bIns="45402" numCol="1" anchor="t" anchorCtr="0" compatLnSpc="1">
            <a:prstTxWarp prst="textNoShape">
              <a:avLst/>
            </a:prstTxWarp>
          </a:bodyPr>
          <a:lstStyle>
            <a:lvl1pPr algn="r" eaLnBrk="1" hangingPunct="1">
              <a:defRPr sz="1200">
                <a:latin typeface="Century Gothic" pitchFamily="34" charset="0"/>
              </a:defRPr>
            </a:lvl1pPr>
          </a:lstStyle>
          <a:p>
            <a:endParaRPr lang="en-US"/>
          </a:p>
        </p:txBody>
      </p:sp>
      <p:sp>
        <p:nvSpPr>
          <p:cNvPr id="77828" name="Rectangle 4"/>
          <p:cNvSpPr>
            <a:spLocks noGrp="1" noChangeArrowheads="1"/>
          </p:cNvSpPr>
          <p:nvPr>
            <p:ph type="ftr" sz="quarter" idx="2"/>
          </p:nvPr>
        </p:nvSpPr>
        <p:spPr bwMode="auto">
          <a:xfrm>
            <a:off x="1" y="8773317"/>
            <a:ext cx="3038161"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05" tIns="45402" rIns="90805" bIns="45402" numCol="1" anchor="b" anchorCtr="0" compatLnSpc="1">
            <a:prstTxWarp prst="textNoShape">
              <a:avLst/>
            </a:prstTxWarp>
          </a:bodyPr>
          <a:lstStyle>
            <a:lvl1pPr eaLnBrk="1" hangingPunct="1">
              <a:defRPr sz="1200">
                <a:latin typeface="Century Gothic" pitchFamily="34" charset="0"/>
              </a:defRPr>
            </a:lvl1pPr>
          </a:lstStyle>
          <a:p>
            <a:endParaRPr lang="en-US"/>
          </a:p>
        </p:txBody>
      </p:sp>
      <p:sp>
        <p:nvSpPr>
          <p:cNvPr id="77829" name="Rectangle 5"/>
          <p:cNvSpPr>
            <a:spLocks noGrp="1" noChangeArrowheads="1"/>
          </p:cNvSpPr>
          <p:nvPr>
            <p:ph type="sldNum" sz="quarter" idx="3"/>
          </p:nvPr>
        </p:nvSpPr>
        <p:spPr bwMode="auto">
          <a:xfrm>
            <a:off x="3970635" y="8773317"/>
            <a:ext cx="3038161"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05" tIns="45402" rIns="90805" bIns="45402" numCol="1" anchor="b" anchorCtr="0" compatLnSpc="1">
            <a:prstTxWarp prst="textNoShape">
              <a:avLst/>
            </a:prstTxWarp>
          </a:bodyPr>
          <a:lstStyle>
            <a:lvl1pPr algn="r" eaLnBrk="1" hangingPunct="1">
              <a:defRPr sz="1200">
                <a:latin typeface="Century Gothic" pitchFamily="34" charset="0"/>
              </a:defRPr>
            </a:lvl1pPr>
          </a:lstStyle>
          <a:p>
            <a:fld id="{F744A253-989C-4410-98B9-5F8BE7A428F1}" type="slidenum">
              <a:rPr lang="en-US"/>
              <a:pPr/>
              <a:t>‹#›</a:t>
            </a:fld>
            <a:endParaRPr lang="en-US"/>
          </a:p>
        </p:txBody>
      </p:sp>
    </p:spTree>
    <p:extLst>
      <p:ext uri="{BB962C8B-B14F-4D97-AF65-F5344CB8AC3E}">
        <p14:creationId xmlns:p14="http://schemas.microsoft.com/office/powerpoint/2010/main" val="3014285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1" y="0"/>
            <a:ext cx="3038161"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05" tIns="45402" rIns="90805" bIns="45402" numCol="1" anchor="t" anchorCtr="0" compatLnSpc="1">
            <a:prstTxWarp prst="textNoShape">
              <a:avLst/>
            </a:prstTxWarp>
          </a:bodyPr>
          <a:lstStyle>
            <a:lvl1pPr eaLnBrk="1" hangingPunct="1">
              <a:defRPr sz="1200">
                <a:latin typeface="Century Gothic" pitchFamily="34" charset="0"/>
              </a:defRPr>
            </a:lvl1pPr>
          </a:lstStyle>
          <a:p>
            <a:endParaRPr lang="en-US"/>
          </a:p>
        </p:txBody>
      </p:sp>
      <p:sp>
        <p:nvSpPr>
          <p:cNvPr id="75779" name="Rectangle 3"/>
          <p:cNvSpPr>
            <a:spLocks noGrp="1" noChangeArrowheads="1"/>
          </p:cNvSpPr>
          <p:nvPr>
            <p:ph type="dt" idx="1"/>
          </p:nvPr>
        </p:nvSpPr>
        <p:spPr bwMode="auto">
          <a:xfrm>
            <a:off x="3970635" y="0"/>
            <a:ext cx="3038161"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05" tIns="45402" rIns="90805" bIns="45402" numCol="1" anchor="t" anchorCtr="0" compatLnSpc="1">
            <a:prstTxWarp prst="textNoShape">
              <a:avLst/>
            </a:prstTxWarp>
          </a:bodyPr>
          <a:lstStyle>
            <a:lvl1pPr algn="r" eaLnBrk="1" hangingPunct="1">
              <a:defRPr sz="1200">
                <a:latin typeface="Century Gothic" pitchFamily="34" charset="0"/>
              </a:defRPr>
            </a:lvl1pPr>
          </a:lstStyle>
          <a:p>
            <a:endParaRPr lang="en-US"/>
          </a:p>
        </p:txBody>
      </p:sp>
      <p:sp>
        <p:nvSpPr>
          <p:cNvPr id="75780"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81" name="Rectangle 5"/>
          <p:cNvSpPr>
            <a:spLocks noGrp="1" noChangeArrowheads="1"/>
          </p:cNvSpPr>
          <p:nvPr>
            <p:ph type="body" sz="quarter" idx="3"/>
          </p:nvPr>
        </p:nvSpPr>
        <p:spPr bwMode="auto">
          <a:xfrm>
            <a:off x="701364" y="4387459"/>
            <a:ext cx="5607676" cy="4155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05" tIns="45402" rIns="90805" bIns="454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2" name="Rectangle 6"/>
          <p:cNvSpPr>
            <a:spLocks noGrp="1" noChangeArrowheads="1"/>
          </p:cNvSpPr>
          <p:nvPr>
            <p:ph type="ftr" sz="quarter" idx="4"/>
          </p:nvPr>
        </p:nvSpPr>
        <p:spPr bwMode="auto">
          <a:xfrm>
            <a:off x="1" y="8773317"/>
            <a:ext cx="3038161"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05" tIns="45402" rIns="90805" bIns="45402" numCol="1" anchor="b" anchorCtr="0" compatLnSpc="1">
            <a:prstTxWarp prst="textNoShape">
              <a:avLst/>
            </a:prstTxWarp>
          </a:bodyPr>
          <a:lstStyle>
            <a:lvl1pPr eaLnBrk="1" hangingPunct="1">
              <a:defRPr sz="1200">
                <a:latin typeface="Century Gothic" pitchFamily="34" charset="0"/>
              </a:defRPr>
            </a:lvl1pPr>
          </a:lstStyle>
          <a:p>
            <a:endParaRPr lang="en-US"/>
          </a:p>
        </p:txBody>
      </p:sp>
      <p:sp>
        <p:nvSpPr>
          <p:cNvPr id="75783" name="Rectangle 7"/>
          <p:cNvSpPr>
            <a:spLocks noGrp="1" noChangeArrowheads="1"/>
          </p:cNvSpPr>
          <p:nvPr>
            <p:ph type="sldNum" sz="quarter" idx="5"/>
          </p:nvPr>
        </p:nvSpPr>
        <p:spPr bwMode="auto">
          <a:xfrm>
            <a:off x="3970635" y="8773317"/>
            <a:ext cx="3038161" cy="46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05" tIns="45402" rIns="90805" bIns="45402" numCol="1" anchor="b" anchorCtr="0" compatLnSpc="1">
            <a:prstTxWarp prst="textNoShape">
              <a:avLst/>
            </a:prstTxWarp>
          </a:bodyPr>
          <a:lstStyle>
            <a:lvl1pPr algn="r" eaLnBrk="1" hangingPunct="1">
              <a:defRPr sz="1200">
                <a:latin typeface="Century Gothic" pitchFamily="34" charset="0"/>
              </a:defRPr>
            </a:lvl1pPr>
          </a:lstStyle>
          <a:p>
            <a:fld id="{DD8F4627-2707-4DB5-8669-6EBF4F62B2F6}" type="slidenum">
              <a:rPr lang="en-US"/>
              <a:pPr/>
              <a:t>‹#›</a:t>
            </a:fld>
            <a:endParaRPr lang="en-US"/>
          </a:p>
        </p:txBody>
      </p:sp>
    </p:spTree>
    <p:extLst>
      <p:ext uri="{BB962C8B-B14F-4D97-AF65-F5344CB8AC3E}">
        <p14:creationId xmlns:p14="http://schemas.microsoft.com/office/powerpoint/2010/main" val="22032464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entury Gothic" pitchFamily="34" charset="0"/>
        <a:ea typeface="+mn-ea"/>
        <a:cs typeface="+mn-cs"/>
      </a:defRPr>
    </a:lvl1pPr>
    <a:lvl2pPr marL="457200" algn="l" rtl="0" fontAlgn="base">
      <a:spcBef>
        <a:spcPct val="30000"/>
      </a:spcBef>
      <a:spcAft>
        <a:spcPct val="0"/>
      </a:spcAft>
      <a:defRPr sz="1200" kern="1200">
        <a:solidFill>
          <a:schemeClr val="tx1"/>
        </a:solidFill>
        <a:latin typeface="Century Gothic" pitchFamily="34" charset="0"/>
        <a:ea typeface="+mn-ea"/>
        <a:cs typeface="+mn-cs"/>
      </a:defRPr>
    </a:lvl2pPr>
    <a:lvl3pPr marL="914400" algn="l" rtl="0" fontAlgn="base">
      <a:spcBef>
        <a:spcPct val="30000"/>
      </a:spcBef>
      <a:spcAft>
        <a:spcPct val="0"/>
      </a:spcAft>
      <a:defRPr sz="1200" kern="1200">
        <a:solidFill>
          <a:schemeClr val="tx1"/>
        </a:solidFill>
        <a:latin typeface="Century Gothic" pitchFamily="34" charset="0"/>
        <a:ea typeface="+mn-ea"/>
        <a:cs typeface="+mn-cs"/>
      </a:defRPr>
    </a:lvl3pPr>
    <a:lvl4pPr marL="1371600" algn="l" rtl="0" fontAlgn="base">
      <a:spcBef>
        <a:spcPct val="30000"/>
      </a:spcBef>
      <a:spcAft>
        <a:spcPct val="0"/>
      </a:spcAft>
      <a:defRPr sz="1200" kern="1200">
        <a:solidFill>
          <a:schemeClr val="tx1"/>
        </a:solidFill>
        <a:latin typeface="Century Gothic" pitchFamily="34" charset="0"/>
        <a:ea typeface="+mn-ea"/>
        <a:cs typeface="+mn-cs"/>
      </a:defRPr>
    </a:lvl4pPr>
    <a:lvl5pPr marL="1828800" algn="l" rtl="0" fontAlgn="base">
      <a:spcBef>
        <a:spcPct val="30000"/>
      </a:spcBef>
      <a:spcAft>
        <a:spcPct val="0"/>
      </a:spcAft>
      <a:defRPr sz="1200" kern="1200">
        <a:solidFill>
          <a:schemeClr val="tx1"/>
        </a:solidFill>
        <a:latin typeface="Century Gothic"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667000" y="381000"/>
            <a:ext cx="6324600" cy="1470025"/>
          </a:xfrm>
        </p:spPr>
        <p:txBody>
          <a:bodyPr/>
          <a:lstStyle>
            <a:lvl1pPr>
              <a:defRPr sz="2600"/>
            </a:lvl1pPr>
          </a:lstStyle>
          <a:p>
            <a:pPr lvl="0"/>
            <a:r>
              <a:rPr lang="en-US" noProof="0"/>
              <a:t>Click to edit Master title style</a:t>
            </a:r>
            <a:endParaRPr lang="en-US" noProof="0" dirty="0"/>
          </a:p>
        </p:txBody>
      </p:sp>
      <p:sp>
        <p:nvSpPr>
          <p:cNvPr id="8195" name="Rectangle 3"/>
          <p:cNvSpPr>
            <a:spLocks noGrp="1" noChangeArrowheads="1"/>
          </p:cNvSpPr>
          <p:nvPr>
            <p:ph type="subTitle" idx="1"/>
          </p:nvPr>
        </p:nvSpPr>
        <p:spPr>
          <a:xfrm>
            <a:off x="2743200" y="1981200"/>
            <a:ext cx="6324600" cy="685800"/>
          </a:xfrm>
        </p:spPr>
        <p:txBody>
          <a:bodyPr/>
          <a:lstStyle>
            <a:lvl1pPr marL="0" indent="0">
              <a:buFontTx/>
              <a:buNone/>
              <a:defRPr sz="2200" b="1">
                <a:solidFill>
                  <a:schemeClr val="tx2">
                    <a:lumMod val="20000"/>
                    <a:lumOff val="80000"/>
                  </a:schemeClr>
                </a:solidFill>
              </a:defRPr>
            </a:lvl1pPr>
          </a:lstStyle>
          <a:p>
            <a:pPr lvl="0"/>
            <a:r>
              <a:rPr lang="en-US" noProof="0"/>
              <a:t>Click to edit Master subtitle style</a:t>
            </a:r>
            <a:endParaRPr lang="en-US" noProof="0" dirty="0"/>
          </a:p>
        </p:txBody>
      </p:sp>
      <p:sp>
        <p:nvSpPr>
          <p:cNvPr id="8196" name="Rectangle 4"/>
          <p:cNvSpPr>
            <a:spLocks noGrp="1" noChangeArrowheads="1"/>
          </p:cNvSpPr>
          <p:nvPr>
            <p:ph type="dt" sz="half" idx="2"/>
          </p:nvPr>
        </p:nvSpPr>
        <p:spPr/>
        <p:txBody>
          <a:bodyPr/>
          <a:lstStyle>
            <a:lvl1pPr>
              <a:defRPr sz="1000">
                <a:solidFill>
                  <a:schemeClr val="tx1">
                    <a:lumMod val="20000"/>
                    <a:lumOff val="80000"/>
                  </a:schemeClr>
                </a:solidFill>
              </a:defRPr>
            </a:lvl1pPr>
          </a:lstStyle>
          <a:p>
            <a:endParaRPr lang="en-US" dirty="0"/>
          </a:p>
        </p:txBody>
      </p:sp>
      <p:sp>
        <p:nvSpPr>
          <p:cNvPr id="8197" name="Rectangle 5"/>
          <p:cNvSpPr>
            <a:spLocks noGrp="1" noChangeArrowheads="1"/>
          </p:cNvSpPr>
          <p:nvPr>
            <p:ph type="ftr" sz="quarter" idx="3"/>
          </p:nvPr>
        </p:nvSpPr>
        <p:spPr/>
        <p:txBody>
          <a:bodyPr/>
          <a:lstStyle>
            <a:lvl1pPr>
              <a:defRPr sz="1000">
                <a:solidFill>
                  <a:schemeClr val="tx1">
                    <a:lumMod val="20000"/>
                    <a:lumOff val="80000"/>
                  </a:schemeClr>
                </a:solidFill>
              </a:defRPr>
            </a:lvl1pPr>
          </a:lstStyle>
          <a:p>
            <a:endParaRPr lang="en-US" dirty="0"/>
          </a:p>
        </p:txBody>
      </p:sp>
      <p:sp>
        <p:nvSpPr>
          <p:cNvPr id="8198" name="Rectangle 6"/>
          <p:cNvSpPr>
            <a:spLocks noGrp="1" noChangeArrowheads="1"/>
          </p:cNvSpPr>
          <p:nvPr>
            <p:ph type="sldNum" sz="quarter" idx="4"/>
          </p:nvPr>
        </p:nvSpPr>
        <p:spPr/>
        <p:txBody>
          <a:bodyPr/>
          <a:lstStyle>
            <a:lvl1pPr>
              <a:defRPr sz="1000">
                <a:solidFill>
                  <a:schemeClr val="tx1">
                    <a:lumMod val="20000"/>
                    <a:lumOff val="80000"/>
                  </a:schemeClr>
                </a:solidFill>
              </a:defRPr>
            </a:lvl1pPr>
          </a:lstStyle>
          <a:p>
            <a:fld id="{9333A0C7-CA8C-428A-A000-772CDA8202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C8EE82-D6E8-44C8-B704-B48E06D5EE57}" type="slidenum">
              <a:rPr lang="en-US"/>
              <a:pPr/>
              <a:t>‹#›</a:t>
            </a:fld>
            <a:endParaRPr lang="en-US"/>
          </a:p>
        </p:txBody>
      </p:sp>
    </p:spTree>
    <p:extLst>
      <p:ext uri="{BB962C8B-B14F-4D97-AF65-F5344CB8AC3E}">
        <p14:creationId xmlns:p14="http://schemas.microsoft.com/office/powerpoint/2010/main" val="2747004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1676400"/>
            <a:ext cx="1695450" cy="4449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05000" y="1676400"/>
            <a:ext cx="4933950" cy="444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3B73E5-FE81-49B3-BCF4-900ACCEF300E}" type="slidenum">
              <a:rPr lang="en-US"/>
              <a:pPr/>
              <a:t>‹#›</a:t>
            </a:fld>
            <a:endParaRPr lang="en-US"/>
          </a:p>
        </p:txBody>
      </p:sp>
    </p:spTree>
    <p:extLst>
      <p:ext uri="{BB962C8B-B14F-4D97-AF65-F5344CB8AC3E}">
        <p14:creationId xmlns:p14="http://schemas.microsoft.com/office/powerpoint/2010/main" val="2670822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130425"/>
            <a:ext cx="7010400" cy="1470025"/>
          </a:xfrm>
        </p:spPr>
        <p:txBody>
          <a:bodyPr/>
          <a:lstStyle/>
          <a:p>
            <a:r>
              <a:rPr lang="en-US"/>
              <a:t>Click to edit Master title style</a:t>
            </a:r>
          </a:p>
        </p:txBody>
      </p:sp>
      <p:sp>
        <p:nvSpPr>
          <p:cNvPr id="3" name="Subtitle 2"/>
          <p:cNvSpPr>
            <a:spLocks noGrp="1"/>
          </p:cNvSpPr>
          <p:nvPr>
            <p:ph type="subTitle" idx="1"/>
          </p:nvPr>
        </p:nvSpPr>
        <p:spPr>
          <a:xfrm>
            <a:off x="1752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FF809E-3538-4145-B31F-598CF4EA97BF}" type="slidenum">
              <a:rPr lang="en-US"/>
              <a:pPr/>
              <a:t>‹#›</a:t>
            </a:fld>
            <a:endParaRPr lang="en-US"/>
          </a:p>
        </p:txBody>
      </p:sp>
    </p:spTree>
    <p:extLst>
      <p:ext uri="{BB962C8B-B14F-4D97-AF65-F5344CB8AC3E}">
        <p14:creationId xmlns:p14="http://schemas.microsoft.com/office/powerpoint/2010/main" val="1125432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9FE31B-3A08-4166-9323-9F44B513F3EE}" type="slidenum">
              <a:rPr lang="en-US"/>
              <a:pPr/>
              <a:t>‹#›</a:t>
            </a:fld>
            <a:endParaRPr lang="en-US"/>
          </a:p>
        </p:txBody>
      </p:sp>
    </p:spTree>
    <p:extLst>
      <p:ext uri="{BB962C8B-B14F-4D97-AF65-F5344CB8AC3E}">
        <p14:creationId xmlns:p14="http://schemas.microsoft.com/office/powerpoint/2010/main" val="3321108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1599" y="4406900"/>
            <a:ext cx="7123113"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1371599" y="2906713"/>
            <a:ext cx="712311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403763-24BE-45E9-9B1D-FB788DBEF2AC}" type="slidenum">
              <a:rPr lang="en-US"/>
              <a:pPr/>
              <a:t>‹#›</a:t>
            </a:fld>
            <a:endParaRPr lang="en-US"/>
          </a:p>
        </p:txBody>
      </p:sp>
    </p:spTree>
    <p:extLst>
      <p:ext uri="{BB962C8B-B14F-4D97-AF65-F5344CB8AC3E}">
        <p14:creationId xmlns:p14="http://schemas.microsoft.com/office/powerpoint/2010/main" val="2782175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526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721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0FC52A7-B01F-44CE-94F5-B44E7FC52219}" type="slidenum">
              <a:rPr lang="en-US"/>
              <a:pPr/>
              <a:t>‹#›</a:t>
            </a:fld>
            <a:endParaRPr lang="en-US"/>
          </a:p>
        </p:txBody>
      </p:sp>
    </p:spTree>
    <p:extLst>
      <p:ext uri="{BB962C8B-B14F-4D97-AF65-F5344CB8AC3E}">
        <p14:creationId xmlns:p14="http://schemas.microsoft.com/office/powerpoint/2010/main" val="252779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02FC451-DDF1-4431-8632-2EC42FCDB0C4}" type="slidenum">
              <a:rPr lang="en-US"/>
              <a:pPr/>
              <a:t>‹#›</a:t>
            </a:fld>
            <a:endParaRPr lang="en-US"/>
          </a:p>
        </p:txBody>
      </p:sp>
    </p:spTree>
    <p:extLst>
      <p:ext uri="{BB962C8B-B14F-4D97-AF65-F5344CB8AC3E}">
        <p14:creationId xmlns:p14="http://schemas.microsoft.com/office/powerpoint/2010/main" val="3830835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6807EE9-852D-40C6-ABAD-F272D873A84A}" type="slidenum">
              <a:rPr lang="en-US"/>
              <a:pPr/>
              <a:t>‹#›</a:t>
            </a:fld>
            <a:endParaRPr lang="en-US"/>
          </a:p>
        </p:txBody>
      </p:sp>
    </p:spTree>
    <p:extLst>
      <p:ext uri="{BB962C8B-B14F-4D97-AF65-F5344CB8AC3E}">
        <p14:creationId xmlns:p14="http://schemas.microsoft.com/office/powerpoint/2010/main" val="9839388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95ED3A1-39EA-4D66-95E1-E89C1E8A0777}" type="slidenum">
              <a:rPr lang="en-US"/>
              <a:pPr/>
              <a:t>‹#›</a:t>
            </a:fld>
            <a:endParaRPr lang="en-US"/>
          </a:p>
        </p:txBody>
      </p:sp>
    </p:spTree>
    <p:extLst>
      <p:ext uri="{BB962C8B-B14F-4D97-AF65-F5344CB8AC3E}">
        <p14:creationId xmlns:p14="http://schemas.microsoft.com/office/powerpoint/2010/main" val="4246496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A9477B-7E3A-4DAC-8BC9-EBF9A2676819}" type="slidenum">
              <a:rPr lang="en-US"/>
              <a:pPr/>
              <a:t>‹#›</a:t>
            </a:fld>
            <a:endParaRPr lang="en-US"/>
          </a:p>
        </p:txBody>
      </p:sp>
    </p:spTree>
    <p:extLst>
      <p:ext uri="{BB962C8B-B14F-4D97-AF65-F5344CB8AC3E}">
        <p14:creationId xmlns:p14="http://schemas.microsoft.com/office/powerpoint/2010/main" val="3369937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9BD71B-5F68-4B44-8D8D-AFF228E0BB46}" type="slidenum">
              <a:rPr lang="en-US"/>
              <a:pPr/>
              <a:t>‹#›</a:t>
            </a:fld>
            <a:endParaRPr lang="en-US"/>
          </a:p>
        </p:txBody>
      </p:sp>
    </p:spTree>
    <p:extLst>
      <p:ext uri="{BB962C8B-B14F-4D97-AF65-F5344CB8AC3E}">
        <p14:creationId xmlns:p14="http://schemas.microsoft.com/office/powerpoint/2010/main" val="2762783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219201"/>
            <a:ext cx="5486400" cy="35083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EE36C5-56E0-4AEB-A109-CA8A9F09119C}" type="slidenum">
              <a:rPr lang="en-US"/>
              <a:pPr/>
              <a:t>‹#›</a:t>
            </a:fld>
            <a:endParaRPr lang="en-US"/>
          </a:p>
        </p:txBody>
      </p:sp>
    </p:spTree>
    <p:extLst>
      <p:ext uri="{BB962C8B-B14F-4D97-AF65-F5344CB8AC3E}">
        <p14:creationId xmlns:p14="http://schemas.microsoft.com/office/powerpoint/2010/main" val="3121261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5E5184-81CE-4B59-BC54-B895C61A928E}" type="slidenum">
              <a:rPr lang="en-US"/>
              <a:pPr/>
              <a:t>‹#›</a:t>
            </a:fld>
            <a:endParaRPr lang="en-US"/>
          </a:p>
        </p:txBody>
      </p:sp>
    </p:spTree>
    <p:extLst>
      <p:ext uri="{BB962C8B-B14F-4D97-AF65-F5344CB8AC3E}">
        <p14:creationId xmlns:p14="http://schemas.microsoft.com/office/powerpoint/2010/main" val="1687139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676400"/>
            <a:ext cx="1771650" cy="4267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52600" y="1676400"/>
            <a:ext cx="5162550" cy="4267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89E048-A57F-4BDD-85E2-AD32981C0F09}" type="slidenum">
              <a:rPr lang="en-US"/>
              <a:pPr/>
              <a:t>‹#›</a:t>
            </a:fld>
            <a:endParaRPr lang="en-US"/>
          </a:p>
        </p:txBody>
      </p:sp>
    </p:spTree>
    <p:extLst>
      <p:ext uri="{BB962C8B-B14F-4D97-AF65-F5344CB8AC3E}">
        <p14:creationId xmlns:p14="http://schemas.microsoft.com/office/powerpoint/2010/main" val="25337846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52600" y="1676400"/>
            <a:ext cx="7086600" cy="884238"/>
          </a:xfrm>
        </p:spPr>
        <p:txBody>
          <a:bodyPr/>
          <a:lstStyle/>
          <a:p>
            <a:r>
              <a:rPr lang="en-US"/>
              <a:t>Click to edit Master title style</a:t>
            </a:r>
          </a:p>
        </p:txBody>
      </p:sp>
      <p:sp>
        <p:nvSpPr>
          <p:cNvPr id="3" name="Table Placeholder 2"/>
          <p:cNvSpPr>
            <a:spLocks noGrp="1"/>
          </p:cNvSpPr>
          <p:nvPr>
            <p:ph type="tbl" idx="1"/>
          </p:nvPr>
        </p:nvSpPr>
        <p:spPr>
          <a:xfrm>
            <a:off x="1752600" y="2819400"/>
            <a:ext cx="7086600" cy="3124200"/>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483B37A3-B3C4-4AC3-9618-E745FEFF2178}" type="slidenum">
              <a:rPr lang="en-US"/>
              <a:pPr/>
              <a:t>‹#›</a:t>
            </a:fld>
            <a:endParaRPr lang="en-US"/>
          </a:p>
        </p:txBody>
      </p:sp>
    </p:spTree>
    <p:extLst>
      <p:ext uri="{BB962C8B-B14F-4D97-AF65-F5344CB8AC3E}">
        <p14:creationId xmlns:p14="http://schemas.microsoft.com/office/powerpoint/2010/main" val="190666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1200" y="4406900"/>
            <a:ext cx="6513512"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1676400" y="2906713"/>
            <a:ext cx="6818312"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8F9AE1-0A61-4BDF-821D-B0225C931826}" type="slidenum">
              <a:rPr lang="en-US"/>
              <a:pPr/>
              <a:t>‹#›</a:t>
            </a:fld>
            <a:endParaRPr lang="en-US"/>
          </a:p>
        </p:txBody>
      </p:sp>
    </p:spTree>
    <p:extLst>
      <p:ext uri="{BB962C8B-B14F-4D97-AF65-F5344CB8AC3E}">
        <p14:creationId xmlns:p14="http://schemas.microsoft.com/office/powerpoint/2010/main" val="1659325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050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721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D2F748-50D7-4A0F-BF9E-70B5597497B5}" type="slidenum">
              <a:rPr lang="en-US"/>
              <a:pPr/>
              <a:t>‹#›</a:t>
            </a:fld>
            <a:endParaRPr lang="en-US"/>
          </a:p>
        </p:txBody>
      </p:sp>
    </p:spTree>
    <p:extLst>
      <p:ext uri="{BB962C8B-B14F-4D97-AF65-F5344CB8AC3E}">
        <p14:creationId xmlns:p14="http://schemas.microsoft.com/office/powerpoint/2010/main" val="1723039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162800" cy="960438"/>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524000" y="1798638"/>
            <a:ext cx="3352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0" y="2438399"/>
            <a:ext cx="3352800"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05400" y="1798638"/>
            <a:ext cx="3581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05400" y="2438399"/>
            <a:ext cx="3581400"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7C886D9-F381-4D54-B0D9-64C2331C9772}" type="slidenum">
              <a:rPr lang="en-US"/>
              <a:pPr/>
              <a:t>‹#›</a:t>
            </a:fld>
            <a:endParaRPr lang="en-US"/>
          </a:p>
        </p:txBody>
      </p:sp>
    </p:spTree>
    <p:extLst>
      <p:ext uri="{BB962C8B-B14F-4D97-AF65-F5344CB8AC3E}">
        <p14:creationId xmlns:p14="http://schemas.microsoft.com/office/powerpoint/2010/main" val="227631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842DB4E-09EC-4E34-9B01-51D6C5863FF9}" type="slidenum">
              <a:rPr lang="en-US"/>
              <a:pPr/>
              <a:t>‹#›</a:t>
            </a:fld>
            <a:endParaRPr lang="en-US"/>
          </a:p>
        </p:txBody>
      </p:sp>
    </p:spTree>
    <p:extLst>
      <p:ext uri="{BB962C8B-B14F-4D97-AF65-F5344CB8AC3E}">
        <p14:creationId xmlns:p14="http://schemas.microsoft.com/office/powerpoint/2010/main" val="933254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46E1B94-2497-402B-9239-9411C011559A}" type="slidenum">
              <a:rPr lang="en-US"/>
              <a:pPr/>
              <a:t>‹#›</a:t>
            </a:fld>
            <a:endParaRPr lang="en-US"/>
          </a:p>
        </p:txBody>
      </p:sp>
    </p:spTree>
    <p:extLst>
      <p:ext uri="{BB962C8B-B14F-4D97-AF65-F5344CB8AC3E}">
        <p14:creationId xmlns:p14="http://schemas.microsoft.com/office/powerpoint/2010/main" val="94093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BC5342-26BF-41F8-B44F-CC3BA80F7452}" type="slidenum">
              <a:rPr lang="en-US"/>
              <a:pPr/>
              <a:t>‹#›</a:t>
            </a:fld>
            <a:endParaRPr lang="en-US"/>
          </a:p>
        </p:txBody>
      </p:sp>
    </p:spTree>
    <p:extLst>
      <p:ext uri="{BB962C8B-B14F-4D97-AF65-F5344CB8AC3E}">
        <p14:creationId xmlns:p14="http://schemas.microsoft.com/office/powerpoint/2010/main" val="662872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62200"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62200" y="1219200"/>
            <a:ext cx="5486400" cy="350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6220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30D033-A4E3-4E0A-A198-D5BF9F8005C8}" type="slidenum">
              <a:rPr lang="en-US"/>
              <a:pPr/>
              <a:t>‹#›</a:t>
            </a:fld>
            <a:endParaRPr lang="en-US"/>
          </a:p>
        </p:txBody>
      </p:sp>
    </p:spTree>
    <p:extLst>
      <p:ext uri="{BB962C8B-B14F-4D97-AF65-F5344CB8AC3E}">
        <p14:creationId xmlns:p14="http://schemas.microsoft.com/office/powerpoint/2010/main" val="74859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905000" y="1676400"/>
            <a:ext cx="6781800" cy="96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4099" name="Rectangle 3"/>
          <p:cNvSpPr>
            <a:spLocks noGrp="1" noChangeArrowheads="1"/>
          </p:cNvSpPr>
          <p:nvPr>
            <p:ph type="body" idx="1"/>
          </p:nvPr>
        </p:nvSpPr>
        <p:spPr bwMode="auto">
          <a:xfrm>
            <a:off x="1905000" y="2819400"/>
            <a:ext cx="6781800" cy="330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900">
                <a:solidFill>
                  <a:schemeClr val="tx1">
                    <a:lumMod val="20000"/>
                    <a:lumOff val="80000"/>
                  </a:schemeClr>
                </a:solidFill>
                <a:latin typeface="+mn-lt"/>
              </a:defRPr>
            </a:lvl1pPr>
          </a:lstStyle>
          <a:p>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900">
                <a:latin typeface="+mn-lt"/>
              </a:defRPr>
            </a:lvl1pPr>
          </a:lstStyle>
          <a:p>
            <a:endParaRPr lang="en-US" dirty="0"/>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900">
                <a:latin typeface="+mn-lt"/>
              </a:defRPr>
            </a:lvl1pPr>
          </a:lstStyle>
          <a:p>
            <a:fld id="{030243C8-5958-4F94-B8CD-B5189816A4C4}"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1" fontAlgn="base" hangingPunct="1">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3000" b="1">
          <a:solidFill>
            <a:schemeClr val="tx2"/>
          </a:solidFill>
          <a:latin typeface="Century Gothic" pitchFamily="34" charset="0"/>
        </a:defRPr>
      </a:lvl2pPr>
      <a:lvl3pPr algn="l" rtl="0" eaLnBrk="1" fontAlgn="base" hangingPunct="1">
        <a:spcBef>
          <a:spcPct val="0"/>
        </a:spcBef>
        <a:spcAft>
          <a:spcPct val="0"/>
        </a:spcAft>
        <a:defRPr sz="3000" b="1">
          <a:solidFill>
            <a:schemeClr val="tx2"/>
          </a:solidFill>
          <a:latin typeface="Century Gothic" pitchFamily="34" charset="0"/>
        </a:defRPr>
      </a:lvl3pPr>
      <a:lvl4pPr algn="l" rtl="0" eaLnBrk="1" fontAlgn="base" hangingPunct="1">
        <a:spcBef>
          <a:spcPct val="0"/>
        </a:spcBef>
        <a:spcAft>
          <a:spcPct val="0"/>
        </a:spcAft>
        <a:defRPr sz="3000" b="1">
          <a:solidFill>
            <a:schemeClr val="tx2"/>
          </a:solidFill>
          <a:latin typeface="Century Gothic" pitchFamily="34" charset="0"/>
        </a:defRPr>
      </a:lvl4pPr>
      <a:lvl5pPr algn="l" rtl="0" eaLnBrk="1" fontAlgn="base" hangingPunct="1">
        <a:spcBef>
          <a:spcPct val="0"/>
        </a:spcBef>
        <a:spcAft>
          <a:spcPct val="0"/>
        </a:spcAft>
        <a:defRPr sz="3000" b="1">
          <a:solidFill>
            <a:schemeClr val="tx2"/>
          </a:solidFill>
          <a:latin typeface="Century Gothic" pitchFamily="34" charset="0"/>
        </a:defRPr>
      </a:lvl5pPr>
      <a:lvl6pPr marL="457200" algn="l" rtl="0" eaLnBrk="1" fontAlgn="base" hangingPunct="1">
        <a:spcBef>
          <a:spcPct val="0"/>
        </a:spcBef>
        <a:spcAft>
          <a:spcPct val="0"/>
        </a:spcAft>
        <a:defRPr sz="3000" b="1">
          <a:solidFill>
            <a:schemeClr val="tx2"/>
          </a:solidFill>
          <a:latin typeface="Century Gothic" pitchFamily="34" charset="0"/>
        </a:defRPr>
      </a:lvl6pPr>
      <a:lvl7pPr marL="914400" algn="l" rtl="0" eaLnBrk="1" fontAlgn="base" hangingPunct="1">
        <a:spcBef>
          <a:spcPct val="0"/>
        </a:spcBef>
        <a:spcAft>
          <a:spcPct val="0"/>
        </a:spcAft>
        <a:defRPr sz="3000" b="1">
          <a:solidFill>
            <a:schemeClr val="tx2"/>
          </a:solidFill>
          <a:latin typeface="Century Gothic" pitchFamily="34" charset="0"/>
        </a:defRPr>
      </a:lvl7pPr>
      <a:lvl8pPr marL="1371600" algn="l" rtl="0" eaLnBrk="1" fontAlgn="base" hangingPunct="1">
        <a:spcBef>
          <a:spcPct val="0"/>
        </a:spcBef>
        <a:spcAft>
          <a:spcPct val="0"/>
        </a:spcAft>
        <a:defRPr sz="3000" b="1">
          <a:solidFill>
            <a:schemeClr val="tx2"/>
          </a:solidFill>
          <a:latin typeface="Century Gothic" pitchFamily="34" charset="0"/>
        </a:defRPr>
      </a:lvl8pPr>
      <a:lvl9pPr marL="1828800" algn="l" rtl="0" eaLnBrk="1" fontAlgn="base" hangingPunct="1">
        <a:spcBef>
          <a:spcPct val="0"/>
        </a:spcBef>
        <a:spcAft>
          <a:spcPct val="0"/>
        </a:spcAft>
        <a:defRPr sz="3000" b="1">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1752600" y="1676400"/>
            <a:ext cx="70866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43" name="Rectangle 3"/>
          <p:cNvSpPr>
            <a:spLocks noGrp="1" noChangeArrowheads="1"/>
          </p:cNvSpPr>
          <p:nvPr>
            <p:ph type="body" idx="1"/>
          </p:nvPr>
        </p:nvSpPr>
        <p:spPr bwMode="auto">
          <a:xfrm>
            <a:off x="1752600" y="2819400"/>
            <a:ext cx="70866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900">
                <a:solidFill>
                  <a:schemeClr val="tx1">
                    <a:lumMod val="20000"/>
                    <a:lumOff val="80000"/>
                  </a:schemeClr>
                </a:solidFill>
                <a:latin typeface="+mn-lt"/>
              </a:defRPr>
            </a:lvl1pPr>
          </a:lstStyle>
          <a:p>
            <a:endParaRPr lang="en-US" dirty="0"/>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900">
                <a:solidFill>
                  <a:schemeClr val="tx1">
                    <a:lumMod val="20000"/>
                    <a:lumOff val="80000"/>
                  </a:schemeClr>
                </a:solidFill>
                <a:latin typeface="+mn-lt"/>
              </a:defRPr>
            </a:lvl1pPr>
          </a:lstStyle>
          <a:p>
            <a:endParaRPr lang="en-US" dirty="0"/>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900">
                <a:solidFill>
                  <a:schemeClr val="tx1">
                    <a:lumMod val="20000"/>
                    <a:lumOff val="80000"/>
                  </a:schemeClr>
                </a:solidFill>
                <a:latin typeface="+mn-lt"/>
              </a:defRPr>
            </a:lvl1pPr>
          </a:lstStyle>
          <a:p>
            <a:fld id="{11FA16B7-BE65-4E1F-A6E1-9926D0B87A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fontAlgn="base">
        <a:spcBef>
          <a:spcPct val="0"/>
        </a:spcBef>
        <a:spcAft>
          <a:spcPct val="0"/>
        </a:spcAft>
        <a:defRPr sz="3000" b="1">
          <a:solidFill>
            <a:schemeClr val="tx2"/>
          </a:solidFill>
          <a:latin typeface="+mj-lt"/>
          <a:ea typeface="+mj-ea"/>
          <a:cs typeface="+mj-cs"/>
        </a:defRPr>
      </a:lvl1pPr>
      <a:lvl2pPr algn="l" rtl="0" fontAlgn="base">
        <a:spcBef>
          <a:spcPct val="0"/>
        </a:spcBef>
        <a:spcAft>
          <a:spcPct val="0"/>
        </a:spcAft>
        <a:defRPr sz="3000" b="1">
          <a:solidFill>
            <a:schemeClr val="tx2"/>
          </a:solidFill>
          <a:latin typeface="Century Gothic" pitchFamily="34" charset="0"/>
        </a:defRPr>
      </a:lvl2pPr>
      <a:lvl3pPr algn="l" rtl="0" fontAlgn="base">
        <a:spcBef>
          <a:spcPct val="0"/>
        </a:spcBef>
        <a:spcAft>
          <a:spcPct val="0"/>
        </a:spcAft>
        <a:defRPr sz="3000" b="1">
          <a:solidFill>
            <a:schemeClr val="tx2"/>
          </a:solidFill>
          <a:latin typeface="Century Gothic" pitchFamily="34" charset="0"/>
        </a:defRPr>
      </a:lvl3pPr>
      <a:lvl4pPr algn="l" rtl="0" fontAlgn="base">
        <a:spcBef>
          <a:spcPct val="0"/>
        </a:spcBef>
        <a:spcAft>
          <a:spcPct val="0"/>
        </a:spcAft>
        <a:defRPr sz="3000" b="1">
          <a:solidFill>
            <a:schemeClr val="tx2"/>
          </a:solidFill>
          <a:latin typeface="Century Gothic" pitchFamily="34" charset="0"/>
        </a:defRPr>
      </a:lvl4pPr>
      <a:lvl5pPr algn="l" rtl="0" fontAlgn="base">
        <a:spcBef>
          <a:spcPct val="0"/>
        </a:spcBef>
        <a:spcAft>
          <a:spcPct val="0"/>
        </a:spcAft>
        <a:defRPr sz="3000" b="1">
          <a:solidFill>
            <a:schemeClr val="tx2"/>
          </a:solidFill>
          <a:latin typeface="Century Gothic" pitchFamily="34" charset="0"/>
        </a:defRPr>
      </a:lvl5pPr>
      <a:lvl6pPr marL="457200" algn="l" rtl="0" fontAlgn="base">
        <a:spcBef>
          <a:spcPct val="0"/>
        </a:spcBef>
        <a:spcAft>
          <a:spcPct val="0"/>
        </a:spcAft>
        <a:defRPr sz="3000" b="1">
          <a:solidFill>
            <a:schemeClr val="tx2"/>
          </a:solidFill>
          <a:latin typeface="Century Gothic" pitchFamily="34" charset="0"/>
        </a:defRPr>
      </a:lvl6pPr>
      <a:lvl7pPr marL="914400" algn="l" rtl="0" fontAlgn="base">
        <a:spcBef>
          <a:spcPct val="0"/>
        </a:spcBef>
        <a:spcAft>
          <a:spcPct val="0"/>
        </a:spcAft>
        <a:defRPr sz="3000" b="1">
          <a:solidFill>
            <a:schemeClr val="tx2"/>
          </a:solidFill>
          <a:latin typeface="Century Gothic" pitchFamily="34" charset="0"/>
        </a:defRPr>
      </a:lvl7pPr>
      <a:lvl8pPr marL="1371600" algn="l" rtl="0" fontAlgn="base">
        <a:spcBef>
          <a:spcPct val="0"/>
        </a:spcBef>
        <a:spcAft>
          <a:spcPct val="0"/>
        </a:spcAft>
        <a:defRPr sz="3000" b="1">
          <a:solidFill>
            <a:schemeClr val="tx2"/>
          </a:solidFill>
          <a:latin typeface="Century Gothic" pitchFamily="34" charset="0"/>
        </a:defRPr>
      </a:lvl8pPr>
      <a:lvl9pPr marL="1828800" algn="l" rtl="0" fontAlgn="base">
        <a:spcBef>
          <a:spcPct val="0"/>
        </a:spcBef>
        <a:spcAft>
          <a:spcPct val="0"/>
        </a:spcAft>
        <a:defRPr sz="3000" b="1">
          <a:solidFill>
            <a:schemeClr val="tx2"/>
          </a:solidFill>
          <a:latin typeface="Century Gothic" pitchFamily="34" charset="0"/>
        </a:defRPr>
      </a:lvl9pPr>
    </p:titleStyle>
    <p:bodyStyle>
      <a:lvl1pPr marL="342900" indent="-342900" algn="l" rtl="0" fontAlgn="base">
        <a:spcBef>
          <a:spcPct val="20000"/>
        </a:spcBef>
        <a:spcAft>
          <a:spcPct val="0"/>
        </a:spcAft>
        <a:buChar char="•"/>
        <a:defRPr>
          <a:solidFill>
            <a:schemeClr val="tx1">
              <a:lumMod val="20000"/>
              <a:lumOff val="80000"/>
            </a:schemeClr>
          </a:solidFill>
          <a:latin typeface="+mn-lt"/>
          <a:ea typeface="+mn-ea"/>
          <a:cs typeface="+mn-cs"/>
        </a:defRPr>
      </a:lvl1pPr>
      <a:lvl2pPr marL="742950" indent="-285750" algn="l" rtl="0" fontAlgn="base">
        <a:spcBef>
          <a:spcPct val="20000"/>
        </a:spcBef>
        <a:spcAft>
          <a:spcPct val="0"/>
        </a:spcAft>
        <a:buChar char="–"/>
        <a:defRPr>
          <a:solidFill>
            <a:schemeClr val="tx1">
              <a:lumMod val="20000"/>
              <a:lumOff val="80000"/>
            </a:schemeClr>
          </a:solidFill>
          <a:latin typeface="+mn-lt"/>
        </a:defRPr>
      </a:lvl2pPr>
      <a:lvl3pPr marL="1143000" indent="-228600" algn="l" rtl="0" fontAlgn="base">
        <a:spcBef>
          <a:spcPct val="20000"/>
        </a:spcBef>
        <a:spcAft>
          <a:spcPct val="0"/>
        </a:spcAft>
        <a:buChar char="•"/>
        <a:defRPr>
          <a:solidFill>
            <a:schemeClr val="tx1">
              <a:lumMod val="20000"/>
              <a:lumOff val="80000"/>
            </a:schemeClr>
          </a:solidFill>
          <a:latin typeface="+mn-lt"/>
        </a:defRPr>
      </a:lvl3pPr>
      <a:lvl4pPr marL="1600200" indent="-228600" algn="l" rtl="0" fontAlgn="base">
        <a:spcBef>
          <a:spcPct val="20000"/>
        </a:spcBef>
        <a:spcAft>
          <a:spcPct val="0"/>
        </a:spcAft>
        <a:buChar char="–"/>
        <a:defRPr>
          <a:solidFill>
            <a:schemeClr val="tx1">
              <a:lumMod val="20000"/>
              <a:lumOff val="80000"/>
            </a:schemeClr>
          </a:solidFill>
          <a:latin typeface="+mn-lt"/>
        </a:defRPr>
      </a:lvl4pPr>
      <a:lvl5pPr marL="2057400" indent="-228600" algn="l" rtl="0" fontAlgn="base">
        <a:spcBef>
          <a:spcPct val="20000"/>
        </a:spcBef>
        <a:spcAft>
          <a:spcPct val="0"/>
        </a:spcAft>
        <a:buChar char="»"/>
        <a:defRPr>
          <a:solidFill>
            <a:schemeClr val="tx1">
              <a:lumMod val="20000"/>
              <a:lumOff val="80000"/>
            </a:schemeClr>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609600"/>
            <a:ext cx="8229601" cy="1066800"/>
          </a:xfrm>
        </p:spPr>
        <p:txBody>
          <a:bodyPr/>
          <a:lstStyle/>
          <a:p>
            <a:pPr algn="ctr"/>
            <a:r>
              <a:rPr lang="en-US" sz="3200" dirty="0"/>
              <a:t>2019 Estate Planning Update </a:t>
            </a:r>
          </a:p>
        </p:txBody>
      </p:sp>
      <p:sp>
        <p:nvSpPr>
          <p:cNvPr id="3" name="Content Placeholder 2"/>
          <p:cNvSpPr>
            <a:spLocks noGrp="1"/>
          </p:cNvSpPr>
          <p:nvPr>
            <p:ph idx="1"/>
          </p:nvPr>
        </p:nvSpPr>
        <p:spPr>
          <a:xfrm>
            <a:off x="587604" y="2057400"/>
            <a:ext cx="8153400" cy="4724400"/>
          </a:xfrm>
        </p:spPr>
        <p:txBody>
          <a:bodyPr/>
          <a:lstStyle/>
          <a:p>
            <a:pPr marL="0" indent="0" algn="ctr">
              <a:buNone/>
            </a:pPr>
            <a:r>
              <a:rPr lang="en-US" sz="3200" dirty="0"/>
              <a:t>Presented By:</a:t>
            </a:r>
          </a:p>
          <a:p>
            <a:pPr marL="0" indent="0" algn="ctr">
              <a:buNone/>
            </a:pPr>
            <a:r>
              <a:rPr lang="en-US" sz="3200" dirty="0"/>
              <a:t>John M. Harpootian, Esq.</a:t>
            </a:r>
          </a:p>
          <a:p>
            <a:pPr marL="0" indent="0" algn="ctr">
              <a:buNone/>
            </a:pPr>
            <a:r>
              <a:rPr lang="en-US" sz="3200" dirty="0"/>
              <a:t>Paster &amp; Harpootian, Ltd.</a:t>
            </a:r>
          </a:p>
          <a:p>
            <a:pPr marL="0" indent="0" algn="ctr">
              <a:buNone/>
            </a:pPr>
            <a:r>
              <a:rPr lang="en-US" sz="3200" dirty="0"/>
              <a:t>1000 Chapel View Blvd., Suite 220</a:t>
            </a:r>
          </a:p>
          <a:p>
            <a:pPr marL="0" indent="0" algn="ctr">
              <a:buNone/>
            </a:pPr>
            <a:r>
              <a:rPr lang="en-US" sz="3200" dirty="0"/>
              <a:t>Cranston, RI 02920</a:t>
            </a:r>
          </a:p>
          <a:p>
            <a:pPr marL="0" indent="0" algn="ctr">
              <a:buNone/>
            </a:pPr>
            <a:r>
              <a:rPr lang="en-US" sz="3200" dirty="0"/>
              <a:t>401-455-9800</a:t>
            </a:r>
          </a:p>
          <a:p>
            <a:pPr marL="0" indent="0" algn="ctr">
              <a:buNone/>
            </a:pPr>
            <a:r>
              <a:rPr lang="en-US" sz="3200" dirty="0"/>
              <a:t>PH-EstPlan.com</a:t>
            </a:r>
          </a:p>
          <a:p>
            <a:pPr marL="0" indent="0" algn="ctr">
              <a:buNone/>
            </a:pPr>
            <a:r>
              <a:rPr lang="en-US" sz="3200" dirty="0"/>
              <a:t>John@PH-EstPlan.com</a:t>
            </a:r>
          </a:p>
          <a:p>
            <a:pPr algn="ctr"/>
            <a:endParaRPr lang="en-US" sz="3200" dirty="0"/>
          </a:p>
        </p:txBody>
      </p:sp>
    </p:spTree>
    <p:extLst>
      <p:ext uri="{BB962C8B-B14F-4D97-AF65-F5344CB8AC3E}">
        <p14:creationId xmlns:p14="http://schemas.microsoft.com/office/powerpoint/2010/main" val="2745176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3DD98-EDFB-4BA5-84F2-C94BE445492A}"/>
              </a:ext>
            </a:extLst>
          </p:cNvPr>
          <p:cNvSpPr>
            <a:spLocks noGrp="1"/>
          </p:cNvSpPr>
          <p:nvPr>
            <p:ph type="title"/>
          </p:nvPr>
        </p:nvSpPr>
        <p:spPr/>
        <p:txBody>
          <a:bodyPr/>
          <a:lstStyle/>
          <a:p>
            <a:r>
              <a:rPr lang="en-US" dirty="0"/>
              <a:t>“Income Retention Trust”	</a:t>
            </a:r>
          </a:p>
        </p:txBody>
      </p:sp>
      <p:sp>
        <p:nvSpPr>
          <p:cNvPr id="3" name="Content Placeholder 2">
            <a:extLst>
              <a:ext uri="{FF2B5EF4-FFF2-40B4-BE49-F238E27FC236}">
                <a16:creationId xmlns:a16="http://schemas.microsoft.com/office/drawing/2014/main" id="{B38CDF09-617D-4229-93FD-C1F4CE1BD8FC}"/>
              </a:ext>
            </a:extLst>
          </p:cNvPr>
          <p:cNvSpPr>
            <a:spLocks noGrp="1"/>
          </p:cNvSpPr>
          <p:nvPr>
            <p:ph idx="1"/>
          </p:nvPr>
        </p:nvSpPr>
        <p:spPr/>
        <p:txBody>
          <a:bodyPr/>
          <a:lstStyle/>
          <a:p>
            <a:r>
              <a:rPr lang="en-US" dirty="0"/>
              <a:t>For clients that wish to “lock in” the increased exemption, but still need the income.</a:t>
            </a:r>
          </a:p>
          <a:p>
            <a:r>
              <a:rPr lang="en-US" dirty="0"/>
              <a:t>Grantor establishes an irrevocable trust for the benefit of his or her family, but retains the income for life.</a:t>
            </a:r>
          </a:p>
          <a:p>
            <a:r>
              <a:rPr lang="en-US" dirty="0"/>
              <a:t>Transfer $11.4 million to the Trust and file a gift tax return reporting the gift and claiming the gift and GST exemptions.</a:t>
            </a:r>
          </a:p>
          <a:p>
            <a:r>
              <a:rPr lang="en-US" dirty="0"/>
              <a:t>Collect income for life then die.</a:t>
            </a:r>
          </a:p>
          <a:p>
            <a:r>
              <a:rPr lang="en-US" dirty="0"/>
              <a:t>Trust is included in the estate under 2036(a)(1), but the gift value is not under 2001(b).</a:t>
            </a:r>
          </a:p>
          <a:p>
            <a:r>
              <a:rPr lang="en-US" dirty="0"/>
              <a:t>Net result is that only the post-gift appreciation is taxed for estate tax purposes.</a:t>
            </a:r>
          </a:p>
        </p:txBody>
      </p:sp>
    </p:spTree>
    <p:extLst>
      <p:ext uri="{BB962C8B-B14F-4D97-AF65-F5344CB8AC3E}">
        <p14:creationId xmlns:p14="http://schemas.microsoft.com/office/powerpoint/2010/main" val="2841524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42E01-5018-4423-B013-467BE1D7769B}"/>
              </a:ext>
            </a:extLst>
          </p:cNvPr>
          <p:cNvSpPr>
            <a:spLocks noGrp="1"/>
          </p:cNvSpPr>
          <p:nvPr>
            <p:ph type="title"/>
          </p:nvPr>
        </p:nvSpPr>
        <p:spPr/>
        <p:txBody>
          <a:bodyPr/>
          <a:lstStyle/>
          <a:p>
            <a:r>
              <a:rPr lang="en-US" dirty="0"/>
              <a:t>GRATs and IDGTs	</a:t>
            </a:r>
          </a:p>
        </p:txBody>
      </p:sp>
      <p:sp>
        <p:nvSpPr>
          <p:cNvPr id="3" name="Content Placeholder 2">
            <a:extLst>
              <a:ext uri="{FF2B5EF4-FFF2-40B4-BE49-F238E27FC236}">
                <a16:creationId xmlns:a16="http://schemas.microsoft.com/office/drawing/2014/main" id="{790B5EE5-8C98-4FCF-B82B-47A5D5661B7D}"/>
              </a:ext>
            </a:extLst>
          </p:cNvPr>
          <p:cNvSpPr>
            <a:spLocks noGrp="1"/>
          </p:cNvSpPr>
          <p:nvPr>
            <p:ph idx="1"/>
          </p:nvPr>
        </p:nvSpPr>
        <p:spPr/>
        <p:txBody>
          <a:bodyPr/>
          <a:lstStyle/>
          <a:p>
            <a:r>
              <a:rPr lang="en-US" dirty="0"/>
              <a:t>Are Grantor Retained Annuity Trusts needed now?</a:t>
            </a:r>
          </a:p>
          <a:p>
            <a:r>
              <a:rPr lang="en-US" dirty="0"/>
              <a:t>Simplicity may be the rule of the day for the garden variety $30 million estate.</a:t>
            </a:r>
          </a:p>
          <a:p>
            <a:r>
              <a:rPr lang="en-US" dirty="0"/>
              <a:t>Larger estates will continue to use GRATs and sales of assets to Intentionally Defective Grantor Trusts as ways of shifting the appreciation on assets over and above the estate tax exemptions. </a:t>
            </a:r>
          </a:p>
        </p:txBody>
      </p:sp>
    </p:spTree>
    <p:extLst>
      <p:ext uri="{BB962C8B-B14F-4D97-AF65-F5344CB8AC3E}">
        <p14:creationId xmlns:p14="http://schemas.microsoft.com/office/powerpoint/2010/main" val="3797455834"/>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609600"/>
            <a:ext cx="8229601" cy="1066800"/>
          </a:xfrm>
        </p:spPr>
        <p:txBody>
          <a:bodyPr/>
          <a:lstStyle/>
          <a:p>
            <a:pPr algn="ctr"/>
            <a:r>
              <a:rPr lang="en-US" sz="3200" dirty="0"/>
              <a:t> 2019 Estate Planning Update</a:t>
            </a:r>
          </a:p>
        </p:txBody>
      </p:sp>
      <p:sp>
        <p:nvSpPr>
          <p:cNvPr id="3" name="Content Placeholder 2"/>
          <p:cNvSpPr>
            <a:spLocks noGrp="1"/>
          </p:cNvSpPr>
          <p:nvPr>
            <p:ph idx="1"/>
          </p:nvPr>
        </p:nvSpPr>
        <p:spPr>
          <a:xfrm>
            <a:off x="587604" y="2057400"/>
            <a:ext cx="8153400" cy="4724400"/>
          </a:xfrm>
        </p:spPr>
        <p:txBody>
          <a:bodyPr/>
          <a:lstStyle/>
          <a:p>
            <a:pPr marL="0" indent="0" algn="ctr">
              <a:buNone/>
            </a:pPr>
            <a:r>
              <a:rPr lang="en-US" sz="3200" dirty="0"/>
              <a:t>Presented By:</a:t>
            </a:r>
          </a:p>
          <a:p>
            <a:pPr marL="0" indent="0" algn="ctr">
              <a:buNone/>
            </a:pPr>
            <a:r>
              <a:rPr lang="en-US" sz="3200" dirty="0"/>
              <a:t>John M. Harpootian, Esq.</a:t>
            </a:r>
          </a:p>
          <a:p>
            <a:pPr marL="0" indent="0" algn="ctr">
              <a:buNone/>
            </a:pPr>
            <a:r>
              <a:rPr lang="en-US" sz="3200" dirty="0"/>
              <a:t>Paster &amp; Harpootian, Ltd.</a:t>
            </a:r>
          </a:p>
          <a:p>
            <a:pPr marL="0" indent="0" algn="ctr">
              <a:buNone/>
            </a:pPr>
            <a:r>
              <a:rPr lang="en-US" sz="3200" dirty="0"/>
              <a:t>1000 Chapel View Blvd., Suite 220</a:t>
            </a:r>
          </a:p>
          <a:p>
            <a:pPr marL="0" indent="0" algn="ctr">
              <a:buNone/>
            </a:pPr>
            <a:r>
              <a:rPr lang="en-US" sz="3200" dirty="0"/>
              <a:t>Cranston, RI 02920</a:t>
            </a:r>
          </a:p>
          <a:p>
            <a:pPr marL="0" indent="0" algn="ctr">
              <a:buNone/>
            </a:pPr>
            <a:r>
              <a:rPr lang="en-US" sz="3200" dirty="0"/>
              <a:t>401-455-9800</a:t>
            </a:r>
          </a:p>
          <a:p>
            <a:pPr marL="0" indent="0" algn="ctr">
              <a:buNone/>
            </a:pPr>
            <a:r>
              <a:rPr lang="en-US" sz="3200" dirty="0"/>
              <a:t>PH-EstPlan.com</a:t>
            </a:r>
          </a:p>
          <a:p>
            <a:pPr marL="0" indent="0" algn="ctr">
              <a:buNone/>
            </a:pPr>
            <a:r>
              <a:rPr lang="en-US" sz="3200" dirty="0"/>
              <a:t>John@PH-EstPlan.com</a:t>
            </a:r>
          </a:p>
          <a:p>
            <a:pPr algn="ctr"/>
            <a:endParaRPr lang="en-US" sz="3200" dirty="0"/>
          </a:p>
        </p:txBody>
      </p:sp>
    </p:spTree>
    <p:extLst>
      <p:ext uri="{BB962C8B-B14F-4D97-AF65-F5344CB8AC3E}">
        <p14:creationId xmlns:p14="http://schemas.microsoft.com/office/powerpoint/2010/main" val="387521669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64096-37B9-4F41-A4ED-0446AC589277}"/>
              </a:ext>
            </a:extLst>
          </p:cNvPr>
          <p:cNvSpPr>
            <a:spLocks noGrp="1"/>
          </p:cNvSpPr>
          <p:nvPr>
            <p:ph type="title"/>
          </p:nvPr>
        </p:nvSpPr>
        <p:spPr/>
        <p:txBody>
          <a:bodyPr/>
          <a:lstStyle/>
          <a:p>
            <a:r>
              <a:rPr lang="en-US" dirty="0"/>
              <a:t>Tax Cuts and Jobs Act (TCJA)</a:t>
            </a:r>
          </a:p>
        </p:txBody>
      </p:sp>
      <p:sp>
        <p:nvSpPr>
          <p:cNvPr id="3" name="Content Placeholder 2">
            <a:extLst>
              <a:ext uri="{FF2B5EF4-FFF2-40B4-BE49-F238E27FC236}">
                <a16:creationId xmlns:a16="http://schemas.microsoft.com/office/drawing/2014/main" id="{64E15B65-2177-4629-83D9-9A15964CD4C2}"/>
              </a:ext>
            </a:extLst>
          </p:cNvPr>
          <p:cNvSpPr>
            <a:spLocks noGrp="1"/>
          </p:cNvSpPr>
          <p:nvPr>
            <p:ph idx="1"/>
          </p:nvPr>
        </p:nvSpPr>
        <p:spPr/>
        <p:txBody>
          <a:bodyPr/>
          <a:lstStyle/>
          <a:p>
            <a:r>
              <a:rPr lang="en-US" dirty="0"/>
              <a:t>1101 pages of text addressing individual and corporate tax changes ranging from personal and corporate tax rate reductions to the estate and gift tax.</a:t>
            </a:r>
          </a:p>
          <a:p>
            <a:r>
              <a:rPr lang="en-US" dirty="0"/>
              <a:t>Passed on December 20, 2017 without bipartisan support.  Signed by President Trump on December 22, 2017.</a:t>
            </a:r>
          </a:p>
          <a:p>
            <a:r>
              <a:rPr lang="en-US" dirty="0"/>
              <a:t>Effective date is January 1, 2018.</a:t>
            </a:r>
          </a:p>
          <a:p>
            <a:r>
              <a:rPr lang="en-US" dirty="0"/>
              <a:t>Most provisions will expire on December 31, 2025.</a:t>
            </a:r>
          </a:p>
          <a:p>
            <a:r>
              <a:rPr lang="en-US" dirty="0"/>
              <a:t>Makes changes effecting every sector of the economy from life insurance carriers, to banks, to big companies, to small companies, to workers, to retirees, to students, to estates.</a:t>
            </a:r>
          </a:p>
        </p:txBody>
      </p:sp>
    </p:spTree>
    <p:extLst>
      <p:ext uri="{BB962C8B-B14F-4D97-AF65-F5344CB8AC3E}">
        <p14:creationId xmlns:p14="http://schemas.microsoft.com/office/powerpoint/2010/main" val="1189682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F94C9-EAE9-40D4-A5D6-064C822DC097}"/>
              </a:ext>
            </a:extLst>
          </p:cNvPr>
          <p:cNvSpPr>
            <a:spLocks noGrp="1"/>
          </p:cNvSpPr>
          <p:nvPr>
            <p:ph type="title"/>
          </p:nvPr>
        </p:nvSpPr>
        <p:spPr/>
        <p:txBody>
          <a:bodyPr/>
          <a:lstStyle/>
          <a:p>
            <a:r>
              <a:rPr lang="en-US" dirty="0"/>
              <a:t>TCJA Details</a:t>
            </a:r>
          </a:p>
        </p:txBody>
      </p:sp>
      <p:sp>
        <p:nvSpPr>
          <p:cNvPr id="3" name="Content Placeholder 2">
            <a:extLst>
              <a:ext uri="{FF2B5EF4-FFF2-40B4-BE49-F238E27FC236}">
                <a16:creationId xmlns:a16="http://schemas.microsoft.com/office/drawing/2014/main" id="{4344BA73-66AB-49D6-8792-155667BD2061}"/>
              </a:ext>
            </a:extLst>
          </p:cNvPr>
          <p:cNvSpPr>
            <a:spLocks noGrp="1"/>
          </p:cNvSpPr>
          <p:nvPr>
            <p:ph idx="1"/>
          </p:nvPr>
        </p:nvSpPr>
        <p:spPr/>
        <p:txBody>
          <a:bodyPr/>
          <a:lstStyle/>
          <a:p>
            <a:r>
              <a:rPr lang="en-US" dirty="0"/>
              <a:t>Corporate Tax Rate 21%</a:t>
            </a:r>
          </a:p>
          <a:p>
            <a:r>
              <a:rPr lang="en-US" dirty="0"/>
              <a:t>Individual Tax Rates: 10%,12%, 22%, 24%, 32%, 35%, 37%</a:t>
            </a:r>
          </a:p>
          <a:p>
            <a:r>
              <a:rPr lang="en-US" dirty="0"/>
              <a:t>Corporate Deemed Repatriation: One time 15.5% on liquid assets and 8% on illiquid foreign assets.</a:t>
            </a:r>
          </a:p>
          <a:p>
            <a:r>
              <a:rPr lang="en-US" dirty="0"/>
              <a:t>Standard Deduction $24,000 married, $12,000 single.</a:t>
            </a:r>
          </a:p>
          <a:p>
            <a:r>
              <a:rPr lang="en-US" dirty="0"/>
              <a:t>Mortgage Interest Deduction Capped for future mortgages at $750,000.</a:t>
            </a:r>
          </a:p>
          <a:p>
            <a:r>
              <a:rPr lang="en-US" dirty="0"/>
              <a:t>Pass-through corporations: 20% deduction, but not for those with income above $415,000 and not for service professionals (except Architects and Life Insurance professionals!).</a:t>
            </a:r>
          </a:p>
        </p:txBody>
      </p:sp>
    </p:spTree>
    <p:extLst>
      <p:ext uri="{BB962C8B-B14F-4D97-AF65-F5344CB8AC3E}">
        <p14:creationId xmlns:p14="http://schemas.microsoft.com/office/powerpoint/2010/main" val="3330006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79CF9-6B7E-4B23-B591-E326912A9C7D}"/>
              </a:ext>
            </a:extLst>
          </p:cNvPr>
          <p:cNvSpPr>
            <a:spLocks noGrp="1"/>
          </p:cNvSpPr>
          <p:nvPr>
            <p:ph type="title"/>
          </p:nvPr>
        </p:nvSpPr>
        <p:spPr/>
        <p:txBody>
          <a:bodyPr/>
          <a:lstStyle/>
          <a:p>
            <a:r>
              <a:rPr lang="en-US" dirty="0"/>
              <a:t>TCJA: Estate, Gift and GST Details</a:t>
            </a:r>
          </a:p>
        </p:txBody>
      </p:sp>
      <p:sp>
        <p:nvSpPr>
          <p:cNvPr id="3" name="Content Placeholder 2">
            <a:extLst>
              <a:ext uri="{FF2B5EF4-FFF2-40B4-BE49-F238E27FC236}">
                <a16:creationId xmlns:a16="http://schemas.microsoft.com/office/drawing/2014/main" id="{05302398-8887-43BB-B7AF-D3D76061D9F7}"/>
              </a:ext>
            </a:extLst>
          </p:cNvPr>
          <p:cNvSpPr>
            <a:spLocks noGrp="1"/>
          </p:cNvSpPr>
          <p:nvPr>
            <p:ph idx="1"/>
          </p:nvPr>
        </p:nvSpPr>
        <p:spPr/>
        <p:txBody>
          <a:bodyPr/>
          <a:lstStyle/>
          <a:p>
            <a:r>
              <a:rPr lang="en-US" dirty="0"/>
              <a:t>Estate, Gift and Generation-Skipping Transfer Tax Exemption doubled to $10 million (indexed from 2011) through 1/1/25.</a:t>
            </a:r>
          </a:p>
          <a:p>
            <a:r>
              <a:rPr lang="en-US" dirty="0"/>
              <a:t>For 2019 exemption is $11,400,000.</a:t>
            </a:r>
          </a:p>
          <a:p>
            <a:r>
              <a:rPr lang="en-US" dirty="0"/>
              <a:t>Step up in cost basis at death is retained.</a:t>
            </a:r>
          </a:p>
          <a:p>
            <a:r>
              <a:rPr lang="en-US" dirty="0"/>
              <a:t>Tax rate remains at 40%.</a:t>
            </a:r>
          </a:p>
          <a:p>
            <a:r>
              <a:rPr lang="en-US" dirty="0"/>
              <a:t>Many technical corrections need.  No likelihood of passage.</a:t>
            </a:r>
          </a:p>
          <a:p>
            <a:r>
              <a:rPr lang="en-US" dirty="0"/>
              <a:t>Provisions sunset on 12/31/25.</a:t>
            </a:r>
          </a:p>
          <a:p>
            <a:r>
              <a:rPr lang="en-US" dirty="0"/>
              <a:t>Sooner?</a:t>
            </a:r>
          </a:p>
          <a:p>
            <a:endParaRPr lang="en-US" dirty="0"/>
          </a:p>
        </p:txBody>
      </p:sp>
    </p:spTree>
    <p:extLst>
      <p:ext uri="{BB962C8B-B14F-4D97-AF65-F5344CB8AC3E}">
        <p14:creationId xmlns:p14="http://schemas.microsoft.com/office/powerpoint/2010/main" val="36424688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C2F6A-E406-4937-BBC3-29C08B43FBD0}"/>
              </a:ext>
            </a:extLst>
          </p:cNvPr>
          <p:cNvSpPr>
            <a:spLocks noGrp="1"/>
          </p:cNvSpPr>
          <p:nvPr>
            <p:ph type="title"/>
          </p:nvPr>
        </p:nvSpPr>
        <p:spPr/>
        <p:txBody>
          <a:bodyPr/>
          <a:lstStyle/>
          <a:p>
            <a:r>
              <a:rPr lang="en-US" dirty="0"/>
              <a:t>TCJA: What We Know and What Could Be…</a:t>
            </a:r>
          </a:p>
        </p:txBody>
      </p:sp>
      <p:sp>
        <p:nvSpPr>
          <p:cNvPr id="3" name="Content Placeholder 2">
            <a:extLst>
              <a:ext uri="{FF2B5EF4-FFF2-40B4-BE49-F238E27FC236}">
                <a16:creationId xmlns:a16="http://schemas.microsoft.com/office/drawing/2014/main" id="{E028484B-81E1-4180-B6D0-09FDE5419CB3}"/>
              </a:ext>
            </a:extLst>
          </p:cNvPr>
          <p:cNvSpPr>
            <a:spLocks noGrp="1"/>
          </p:cNvSpPr>
          <p:nvPr>
            <p:ph idx="1"/>
          </p:nvPr>
        </p:nvSpPr>
        <p:spPr/>
        <p:txBody>
          <a:bodyPr/>
          <a:lstStyle/>
          <a:p>
            <a:r>
              <a:rPr lang="en-US" dirty="0"/>
              <a:t>Law is “good” through 12/31/20.</a:t>
            </a:r>
          </a:p>
          <a:p>
            <a:r>
              <a:rPr lang="en-US" dirty="0"/>
              <a:t>The 2018 Election resulted in the House being controlled by the Democrats and the Senate being controlled by the Republicans.</a:t>
            </a:r>
          </a:p>
          <a:p>
            <a:r>
              <a:rPr lang="en-US" dirty="0"/>
              <a:t>With divided government, no controversial legislation can pass and become law.</a:t>
            </a:r>
          </a:p>
          <a:p>
            <a:r>
              <a:rPr lang="en-US" dirty="0"/>
              <a:t>2021 could bring Democrats to power in the White House, the House and the Senate.</a:t>
            </a:r>
          </a:p>
          <a:p>
            <a:r>
              <a:rPr lang="en-US" dirty="0"/>
              <a:t>First order of business: Repeal TCJA?</a:t>
            </a:r>
          </a:p>
          <a:p>
            <a:r>
              <a:rPr lang="en-US" dirty="0"/>
              <a:t>Or at least parts of it?</a:t>
            </a:r>
          </a:p>
        </p:txBody>
      </p:sp>
    </p:spTree>
    <p:extLst>
      <p:ext uri="{BB962C8B-B14F-4D97-AF65-F5344CB8AC3E}">
        <p14:creationId xmlns:p14="http://schemas.microsoft.com/office/powerpoint/2010/main" val="2085183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83B57-138B-40AB-A7F9-6054D5EF61AE}"/>
              </a:ext>
            </a:extLst>
          </p:cNvPr>
          <p:cNvSpPr>
            <a:spLocks noGrp="1"/>
          </p:cNvSpPr>
          <p:nvPr>
            <p:ph type="title"/>
          </p:nvPr>
        </p:nvSpPr>
        <p:spPr/>
        <p:txBody>
          <a:bodyPr/>
          <a:lstStyle/>
          <a:p>
            <a:r>
              <a:rPr lang="en-US" dirty="0"/>
              <a:t>What To Do</a:t>
            </a:r>
          </a:p>
        </p:txBody>
      </p:sp>
      <p:sp>
        <p:nvSpPr>
          <p:cNvPr id="3" name="Content Placeholder 2">
            <a:extLst>
              <a:ext uri="{FF2B5EF4-FFF2-40B4-BE49-F238E27FC236}">
                <a16:creationId xmlns:a16="http://schemas.microsoft.com/office/drawing/2014/main" id="{38532B6A-3F71-469A-884E-71419AB83371}"/>
              </a:ext>
            </a:extLst>
          </p:cNvPr>
          <p:cNvSpPr>
            <a:spLocks noGrp="1"/>
          </p:cNvSpPr>
          <p:nvPr>
            <p:ph idx="1"/>
          </p:nvPr>
        </p:nvSpPr>
        <p:spPr/>
        <p:txBody>
          <a:bodyPr/>
          <a:lstStyle/>
          <a:p>
            <a:r>
              <a:rPr lang="en-US" dirty="0"/>
              <a:t>Give, Baby, Give!</a:t>
            </a:r>
          </a:p>
          <a:p>
            <a:r>
              <a:rPr lang="en-US" dirty="0"/>
              <a:t>Or, Die Baby, Die!</a:t>
            </a:r>
          </a:p>
          <a:p>
            <a:r>
              <a:rPr lang="en-US" dirty="0"/>
              <a:t>Wealthy clients (Net Worth over $20 million) should consider gifting most of their exemptions now because under Proposed Regulations released 11/20/18 specifically exclude the “claw-back” of exemptions used or claimed made under the TCJA.</a:t>
            </a:r>
          </a:p>
          <a:p>
            <a:r>
              <a:rPr lang="en-US" dirty="0"/>
              <a:t>Translation: “Use It While You’ve Got It!”  </a:t>
            </a:r>
          </a:p>
        </p:txBody>
      </p:sp>
    </p:spTree>
    <p:extLst>
      <p:ext uri="{BB962C8B-B14F-4D97-AF65-F5344CB8AC3E}">
        <p14:creationId xmlns:p14="http://schemas.microsoft.com/office/powerpoint/2010/main" val="1880384888"/>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2FF3D-F938-4673-9D9C-EE85874D437A}"/>
              </a:ext>
            </a:extLst>
          </p:cNvPr>
          <p:cNvSpPr>
            <a:spLocks noGrp="1"/>
          </p:cNvSpPr>
          <p:nvPr>
            <p:ph type="title"/>
          </p:nvPr>
        </p:nvSpPr>
        <p:spPr/>
        <p:txBody>
          <a:bodyPr/>
          <a:lstStyle/>
          <a:p>
            <a:r>
              <a:rPr lang="en-US" dirty="0"/>
              <a:t>How To Use It</a:t>
            </a:r>
          </a:p>
        </p:txBody>
      </p:sp>
      <p:sp>
        <p:nvSpPr>
          <p:cNvPr id="3" name="Content Placeholder 2">
            <a:extLst>
              <a:ext uri="{FF2B5EF4-FFF2-40B4-BE49-F238E27FC236}">
                <a16:creationId xmlns:a16="http://schemas.microsoft.com/office/drawing/2014/main" id="{97343BA7-AC68-4515-B454-EC097CC991EE}"/>
              </a:ext>
            </a:extLst>
          </p:cNvPr>
          <p:cNvSpPr>
            <a:spLocks noGrp="1"/>
          </p:cNvSpPr>
          <p:nvPr>
            <p:ph idx="1"/>
          </p:nvPr>
        </p:nvSpPr>
        <p:spPr/>
        <p:txBody>
          <a:bodyPr/>
          <a:lstStyle/>
          <a:p>
            <a:r>
              <a:rPr lang="en-US" dirty="0"/>
              <a:t>Outright gifts to children and/or grandchildren</a:t>
            </a:r>
          </a:p>
          <a:p>
            <a:r>
              <a:rPr lang="en-US" dirty="0"/>
              <a:t>Advantages: Simple</a:t>
            </a:r>
          </a:p>
          <a:p>
            <a:r>
              <a:rPr lang="en-US" dirty="0"/>
              <a:t>Disadvantages: Gives “control” to </a:t>
            </a:r>
            <a:r>
              <a:rPr lang="en-US" dirty="0" err="1"/>
              <a:t>donees</a:t>
            </a:r>
            <a:r>
              <a:rPr lang="en-US" dirty="0"/>
              <a:t> and exposes gifts to the claims of creditors (bankruptcy, divorce, tort liabilities, etc.) and GST Non-Exempt.</a:t>
            </a:r>
          </a:p>
          <a:p>
            <a:r>
              <a:rPr lang="en-US" dirty="0"/>
              <a:t>Irrevocable Trusts: Grantor controlled, creditor protected, GST Exempt, Income taxes can continue to be paid by the Grantor creating additional non-taxed gifts to successor generations.</a:t>
            </a:r>
          </a:p>
        </p:txBody>
      </p:sp>
    </p:spTree>
    <p:extLst>
      <p:ext uri="{BB962C8B-B14F-4D97-AF65-F5344CB8AC3E}">
        <p14:creationId xmlns:p14="http://schemas.microsoft.com/office/powerpoint/2010/main" val="1382926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49B99-BBF6-4426-A206-33AF6810051B}"/>
              </a:ext>
            </a:extLst>
          </p:cNvPr>
          <p:cNvSpPr>
            <a:spLocks noGrp="1"/>
          </p:cNvSpPr>
          <p:nvPr>
            <p:ph type="title"/>
          </p:nvPr>
        </p:nvSpPr>
        <p:spPr/>
        <p:txBody>
          <a:bodyPr/>
          <a:lstStyle/>
          <a:p>
            <a:r>
              <a:rPr lang="en-US" dirty="0"/>
              <a:t>How To Use It (More)</a:t>
            </a:r>
          </a:p>
        </p:txBody>
      </p:sp>
      <p:sp>
        <p:nvSpPr>
          <p:cNvPr id="3" name="Content Placeholder 2">
            <a:extLst>
              <a:ext uri="{FF2B5EF4-FFF2-40B4-BE49-F238E27FC236}">
                <a16:creationId xmlns:a16="http://schemas.microsoft.com/office/drawing/2014/main" id="{3D81B0E2-B07D-4317-B026-CFF60E540B82}"/>
              </a:ext>
            </a:extLst>
          </p:cNvPr>
          <p:cNvSpPr>
            <a:spLocks noGrp="1"/>
          </p:cNvSpPr>
          <p:nvPr>
            <p:ph idx="1"/>
          </p:nvPr>
        </p:nvSpPr>
        <p:spPr/>
        <p:txBody>
          <a:bodyPr/>
          <a:lstStyle/>
          <a:p>
            <a:r>
              <a:rPr lang="en-US" dirty="0"/>
              <a:t>Buy Life Insurance through ILIT.</a:t>
            </a:r>
          </a:p>
          <a:p>
            <a:r>
              <a:rPr lang="en-US" dirty="0"/>
              <a:t>Big up front premiums qualify for the usage of Gift Tax and GST exemption.</a:t>
            </a:r>
          </a:p>
          <a:p>
            <a:r>
              <a:rPr lang="en-US" dirty="0"/>
              <a:t>Net result:  Death Benefit Tax Free for future and successive generations leveraging the exemption many times over.</a:t>
            </a:r>
          </a:p>
          <a:p>
            <a:r>
              <a:rPr lang="en-US" dirty="0"/>
              <a:t>All assets are creditor protected for children/grandchildren/great-grandchildren.</a:t>
            </a:r>
          </a:p>
          <a:p>
            <a:r>
              <a:rPr lang="en-US" dirty="0"/>
              <a:t>Creates “Family Bank” for generations to come.</a:t>
            </a:r>
          </a:p>
          <a:p>
            <a:r>
              <a:rPr lang="en-US" dirty="0"/>
              <a:t>Tax free money to pay RI or MA Estate Tax.</a:t>
            </a:r>
          </a:p>
        </p:txBody>
      </p:sp>
    </p:spTree>
    <p:extLst>
      <p:ext uri="{BB962C8B-B14F-4D97-AF65-F5344CB8AC3E}">
        <p14:creationId xmlns:p14="http://schemas.microsoft.com/office/powerpoint/2010/main" val="3423985176"/>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3DA4E-F10D-4DF5-A463-50FCF1394247}"/>
              </a:ext>
            </a:extLst>
          </p:cNvPr>
          <p:cNvSpPr>
            <a:spLocks noGrp="1"/>
          </p:cNvSpPr>
          <p:nvPr>
            <p:ph type="title"/>
          </p:nvPr>
        </p:nvSpPr>
        <p:spPr/>
        <p:txBody>
          <a:bodyPr/>
          <a:lstStyle/>
          <a:p>
            <a:r>
              <a:rPr lang="en-US" dirty="0"/>
              <a:t>Spousal Limited Access Trust (“SLAT”)</a:t>
            </a:r>
          </a:p>
        </p:txBody>
      </p:sp>
      <p:sp>
        <p:nvSpPr>
          <p:cNvPr id="3" name="Content Placeholder 2">
            <a:extLst>
              <a:ext uri="{FF2B5EF4-FFF2-40B4-BE49-F238E27FC236}">
                <a16:creationId xmlns:a16="http://schemas.microsoft.com/office/drawing/2014/main" id="{F66B55C7-F1ED-45F7-8CDD-B72B10FBF3B6}"/>
              </a:ext>
            </a:extLst>
          </p:cNvPr>
          <p:cNvSpPr>
            <a:spLocks noGrp="1"/>
          </p:cNvSpPr>
          <p:nvPr>
            <p:ph idx="1"/>
          </p:nvPr>
        </p:nvSpPr>
        <p:spPr/>
        <p:txBody>
          <a:bodyPr/>
          <a:lstStyle/>
          <a:p>
            <a:r>
              <a:rPr lang="en-US" dirty="0"/>
              <a:t>Irrevocable “Grantor” Trust established by a grantor for the benefit of his or her spouse and issue.</a:t>
            </a:r>
          </a:p>
          <a:p>
            <a:r>
              <a:rPr lang="en-US" dirty="0"/>
              <a:t>Completed gift for Gift Tax purposes utilizing the gift tax exemption.</a:t>
            </a:r>
          </a:p>
          <a:p>
            <a:r>
              <a:rPr lang="en-US" dirty="0"/>
              <a:t>Assets of the SLAT are available to the grantor’s spouse if necessary, but are not included in the grantor’s taxable estate nor the spouse’s taxable estate.</a:t>
            </a:r>
          </a:p>
          <a:p>
            <a:r>
              <a:rPr lang="en-US" dirty="0"/>
              <a:t>Distributions to a spouse are limited to income and principal based on an ascertainable standard if the spouse is the trustee, but an Independent Trustee is best.</a:t>
            </a:r>
          </a:p>
          <a:p>
            <a:r>
              <a:rPr lang="en-US" dirty="0"/>
              <a:t>Need to avoid the Reciprocal Trust Doctrine.</a:t>
            </a:r>
          </a:p>
          <a:p>
            <a:r>
              <a:rPr lang="en-US" dirty="0"/>
              <a:t>Can own life insurance.</a:t>
            </a:r>
          </a:p>
        </p:txBody>
      </p:sp>
    </p:spTree>
    <p:extLst>
      <p:ext uri="{BB962C8B-B14F-4D97-AF65-F5344CB8AC3E}">
        <p14:creationId xmlns:p14="http://schemas.microsoft.com/office/powerpoint/2010/main" val="13890595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theme/theme1.xml><?xml version="1.0" encoding="utf-8"?>
<a:theme xmlns:a="http://schemas.openxmlformats.org/drawingml/2006/main" name="01017531">
  <a:themeElements>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fontScheme name="Blue Strand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ue Strands Design Templat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Blue Strands Design Templat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rands Design Templat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Blue Strands Design Templat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Blue Strands Design Templat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Blue Strands Design Templat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Blue Strands Design Templat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Blue Strands Design Templat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fontScheme name="1_Custom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F13CC37-13AA-4C29-9408-C856334507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financial report</Template>
  <TotalTime>2435</TotalTime>
  <Words>940</Words>
  <Application>Microsoft Office PowerPoint</Application>
  <PresentationFormat>On-screen Show (4:3)</PresentationFormat>
  <Paragraphs>81</Paragraphs>
  <Slides>12</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Century Gothic</vt:lpstr>
      <vt:lpstr>01017531</vt:lpstr>
      <vt:lpstr>1_Custom Design</vt:lpstr>
      <vt:lpstr>2019 Estate Planning Update </vt:lpstr>
      <vt:lpstr>Tax Cuts and Jobs Act (TCJA)</vt:lpstr>
      <vt:lpstr>TCJA Details</vt:lpstr>
      <vt:lpstr>TCJA: Estate, Gift and GST Details</vt:lpstr>
      <vt:lpstr>TCJA: What We Know and What Could Be…</vt:lpstr>
      <vt:lpstr>What To Do</vt:lpstr>
      <vt:lpstr>How To Use It</vt:lpstr>
      <vt:lpstr>How To Use It (More)</vt:lpstr>
      <vt:lpstr>Spousal Limited Access Trust (“SLAT”)</vt:lpstr>
      <vt:lpstr>“Income Retention Trust” </vt:lpstr>
      <vt:lpstr>GRATs and IDGTs </vt:lpstr>
      <vt:lpstr> 2019 Estate Planning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PERFORMANCE</dc:title>
  <dc:creator>Pam Trevitt</dc:creator>
  <cp:keywords/>
  <cp:lastModifiedBy>John Harpootian</cp:lastModifiedBy>
  <cp:revision>97</cp:revision>
  <cp:lastPrinted>2017-01-30T16:14:41Z</cp:lastPrinted>
  <dcterms:created xsi:type="dcterms:W3CDTF">2015-06-01T12:36:08Z</dcterms:created>
  <dcterms:modified xsi:type="dcterms:W3CDTF">2019-05-09T19:37:03Z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TC010175311033</vt:lpwstr>
  </property>
</Properties>
</file>